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979" r:id="rId2"/>
  </p:sldMasterIdLst>
  <p:notesMasterIdLst>
    <p:notesMasterId r:id="rId17"/>
  </p:notesMasterIdLst>
  <p:sldIdLst>
    <p:sldId id="795" r:id="rId3"/>
    <p:sldId id="840" r:id="rId4"/>
    <p:sldId id="317" r:id="rId5"/>
    <p:sldId id="260" r:id="rId6"/>
    <p:sldId id="337" r:id="rId7"/>
    <p:sldId id="263" r:id="rId8"/>
    <p:sldId id="802" r:id="rId9"/>
    <p:sldId id="839" r:id="rId10"/>
    <p:sldId id="836" r:id="rId11"/>
    <p:sldId id="820" r:id="rId12"/>
    <p:sldId id="833" r:id="rId13"/>
    <p:sldId id="834" r:id="rId14"/>
    <p:sldId id="281" r:id="rId15"/>
    <p:sldId id="81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52E5A7-CE1F-4A67-9C08-7EF94388F7C9}" v="1" dt="2023-11-10T12:46:58.8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D03A9-960B-4709-B25A-3EB87151ADE0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85ED8-202B-4228-B870-C75137EC8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89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64E6-0B87-156E-17D5-4B1DEE17E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872CB3-F61E-B6A2-FE14-B738964F21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F5AAE-F337-6F98-F9C1-37679961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4B844-28B3-47EB-AD63-638A51C3A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FD049-F251-EF06-705B-62BD3002B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42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12D0-0F93-8574-E638-4CA45E073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8DDC6-88D8-6B02-BD78-AB04EBDDF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34396-8F84-ADC3-EB9D-223B26562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384F6-32A8-C40F-4878-4BE467102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1FEC0-E1DE-E34B-89FD-1A5FA621A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8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DCCC44-267D-CD42-C9D8-DA9A341E23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54B87-A746-2AD7-8642-19FB20A30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A1F97-C654-D966-857A-694255F80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74691-629A-2C9B-8E8F-FEA6E5EC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C79FD-0D9D-93A4-9584-D5D5B5BF4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63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129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87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4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51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53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67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30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1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BD1F8-3DB4-A54A-B8F4-BBC86A54A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645D6-0FE4-AC8F-29AC-E5C321C84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5632C-2185-972A-2A82-D0BB0C440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4C706-017B-E689-45BB-35E856901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4BDBB-C756-A6B3-0B8A-DDE44E12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92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93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82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15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7692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3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98156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41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46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09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2BA5-9962-C00F-5448-5CB86817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EE679-1DBB-7936-40BB-CD4413AC5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FFF54-F3F9-677E-1B53-F6D26203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023A6-D926-7035-76F8-52A6F31F2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5E2FB-5EC4-EE03-248A-31E908F51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6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7A6C5-3EBB-8263-4240-7C5BF032E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61467-29CA-7E50-E3EB-10EF2E906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B8E02D-EB7B-8F9B-B193-2DC1ACE3D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FB8544-DC8E-6B9A-4E19-1635E849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8A5993-0D06-42F1-59C6-A4E7504F9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4D09F5-5198-F34A-CBD9-ACBA672C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5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B50D5-8895-C1EA-1C60-5FA45B88A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54F31-8113-82AA-FEE3-1AFBEA320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01FD56-C05C-275C-FC20-3036AF7ED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9A92B-30E0-F643-A15B-9A3A14DC6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B4B928-4D68-5767-B358-C6CAB3493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5A8DB5-12D6-3578-070A-CBEB5A301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222DCE-F8B2-9208-BCBD-6A2E817DA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5AE0C4-FD3B-3F26-9C87-EF17A1B67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1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F76C5-36D5-0470-90BD-1F00A3FE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3A5A7-3E21-37FE-153F-2E6EB7805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304AD6-B94E-272D-CACE-AF6FC0865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09A09-1E0F-D2BF-1F29-1195F0C3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4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C53ACF-C37B-13A2-95A0-AA1281E0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91D98-7739-3BDE-4227-BD13510A0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E175B-4794-6871-4A6F-B6DE333A7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29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50A60-4E97-356C-5EC3-29903F9B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EE60E-548F-3D8C-214C-04BA4025D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BC0A19-8A84-D3DB-BCB7-BA6FF17E9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6CCF35-FB84-59B2-C829-EA382510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248CA-363D-1A92-3707-E72103F5A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7D096-E6DC-BA95-27C0-B64FF139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90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CD0A-CDD7-E3D8-42CA-AB845452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4F4F17-0979-8503-8880-3E90AA1999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28422-2F22-7638-DB74-F98B7F929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DD9594-F3F4-76AF-3323-021B35CA5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130DA-10EB-5900-CB9D-2823ED434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05AA5-7F70-560C-5471-A324C9E43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32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03D174-A4E1-6925-C162-715FABE4D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1F2AE-7513-4E13-A029-CE1014C9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5B8B4-EBF5-3919-6810-6B0BF2595D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F7AE3-C239-38C9-5355-F6C92FFC1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F44A4-5A66-7AC0-5AFD-81F855A19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88DE1C9-4324-4223-A4C0-5E50679C432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18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  <p:sldLayoutId id="2147483992" r:id="rId13"/>
    <p:sldLayoutId id="2147483993" r:id="rId14"/>
    <p:sldLayoutId id="2147483994" r:id="rId15"/>
    <p:sldLayoutId id="2147483995" r:id="rId16"/>
    <p:sldLayoutId id="214748399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gncnewsnow.com/tootn-totum-to-carry-counter-kettles-at-all-stores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about:blank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erdingcats.typepad.com/my_weblog/2018/11/veterns-day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gfoodonfoot.com/2018/05/atrium-pan-pacific-singapore-launches.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reativecommons.org/licenses/by-nc-nd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domainpictures.net/view-image.php?image=24605&amp;picture=colorful-birthday-cake&amp;large=1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8A973E8-C2D4-4C81-8ADE-C5C021A615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48732-EF40-CCDB-37FC-A4F368872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41" y="4473679"/>
            <a:ext cx="9552558" cy="123325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Rotary Club of Plymouth</a:t>
            </a:r>
            <a:br>
              <a:rPr lang="en-US" sz="2600" dirty="0"/>
            </a:br>
            <a:r>
              <a:rPr lang="en-US" sz="2600" dirty="0"/>
              <a:t/>
            </a:r>
            <a:br>
              <a:rPr lang="en-US" sz="2600" dirty="0"/>
            </a:br>
            <a:r>
              <a:rPr lang="en-US" sz="2600" dirty="0"/>
              <a:t>November 10, 2023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8E251A-5371-4E82-A0F3-2CA0C15AB0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31AC21F-237B-4CA8-BC96-29F3607FAB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959094C-A1B3-4AD4-9AAE-0FCDDD798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5EC0EFA-8A7F-4299-A623-3EE741461B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65D7216-F9AF-42BE-99AD-1904DEF69C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DE3349B-AD7F-48C8-9300-D81D694367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nip Diagonal Corner Rectangle 12">
            <a:extLst>
              <a:ext uri="{FF2B5EF4-FFF2-40B4-BE49-F238E27FC236}">
                <a16:creationId xmlns:a16="http://schemas.microsoft.com/office/drawing/2014/main" id="{E05CABE9-5E7C-4773-BFCD-24B199FA1A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251" y="690851"/>
            <a:ext cx="9615670" cy="3607302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logo of a company&#10;&#10;Description automatically generated">
            <a:extLst>
              <a:ext uri="{FF2B5EF4-FFF2-40B4-BE49-F238E27FC236}">
                <a16:creationId xmlns:a16="http://schemas.microsoft.com/office/drawing/2014/main" id="{3181B2B9-96DF-8ACC-9108-85980F418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43" r="-1" b="-1"/>
          <a:stretch/>
        </p:blipFill>
        <p:spPr>
          <a:xfrm>
            <a:off x="834934" y="854087"/>
            <a:ext cx="9290304" cy="3280831"/>
          </a:xfrm>
          <a:custGeom>
            <a:avLst/>
            <a:gdLst/>
            <a:ahLst/>
            <a:cxnLst/>
            <a:rect l="l" t="t" r="r" b="b"/>
            <a:pathLst>
              <a:path w="9290304" h="3280831">
                <a:moveTo>
                  <a:pt x="402071" y="0"/>
                </a:moveTo>
                <a:lnTo>
                  <a:pt x="9290304" y="0"/>
                </a:lnTo>
                <a:lnTo>
                  <a:pt x="9290304" y="2876895"/>
                </a:lnTo>
                <a:lnTo>
                  <a:pt x="8886368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0720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7623E10-D4E9-0464-AEAF-3B1D6B9B66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0528388"/>
              </p:ext>
            </p:extLst>
          </p:nvPr>
        </p:nvGraphicFramePr>
        <p:xfrm>
          <a:off x="1736436" y="123947"/>
          <a:ext cx="8349673" cy="6610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4" imgW="6035040" imgH="4663156" progId="AcroExch.Document.DC">
                  <p:embed/>
                </p:oleObj>
              </mc:Choice>
              <mc:Fallback>
                <p:oleObj name="Acrobat Document" r:id="rId4" imgW="6035040" imgH="4663156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7623E10-D4E9-0464-AEAF-3B1D6B9B66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36436" y="123947"/>
                        <a:ext cx="8349673" cy="6610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4532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DA8551-B7EE-790C-AEBD-3D330A32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0722"/>
            <a:ext cx="3518748" cy="1142462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St. Leo’s Soup Kitchen </a:t>
            </a:r>
            <a:r>
              <a:rPr lang="en-US" sz="2800" dirty="0" err="1">
                <a:solidFill>
                  <a:schemeClr val="bg1"/>
                </a:solidFill>
              </a:rPr>
              <a:t>detroit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Server holding plate with taco">
            <a:extLst>
              <a:ext uri="{FF2B5EF4-FFF2-40B4-BE49-F238E27FC236}">
                <a16:creationId xmlns:a16="http://schemas.microsoft.com/office/drawing/2014/main" id="{F264FF2E-03FD-C56F-A459-631883CB9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85"/>
          <a:stretch/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1BB3008-F8E8-A26D-EDF5-47A4FEB7F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710" y="2504543"/>
            <a:ext cx="3479419" cy="2388131"/>
          </a:xfrm>
        </p:spPr>
        <p:txBody>
          <a:bodyPr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dirty="0"/>
              <a:t>Bryce </a:t>
            </a:r>
            <a:r>
              <a:rPr lang="en-US" sz="3600" dirty="0" err="1"/>
              <a:t>Bilinski</a:t>
            </a:r>
            <a:r>
              <a:rPr lang="en-US" sz="3600" dirty="0"/>
              <a:t> is Coordinator 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Look for Sign up info for December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0592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9403C7F-76AE-4587-92A2-D4E41EBE6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6AC1BB-CCB9-1E2D-396D-75140B916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579" y="4487332"/>
            <a:ext cx="5627158" cy="1507067"/>
          </a:xfrm>
        </p:spPr>
        <p:txBody>
          <a:bodyPr>
            <a:normAutofit/>
          </a:bodyPr>
          <a:lstStyle/>
          <a:p>
            <a:r>
              <a:rPr lang="en-US" dirty="0"/>
              <a:t>Bell Ringing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B037C8-0252-8B21-E22A-1407D8BB0A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6110" r="45166"/>
          <a:stretch/>
        </p:blipFill>
        <p:spPr>
          <a:xfrm>
            <a:off x="831" y="10"/>
            <a:ext cx="3502025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2257E77-BEDE-9770-F9AC-FE3608AB8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612" y="685800"/>
            <a:ext cx="6626072" cy="3615267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3200" dirty="0"/>
              <a:t>Weekend of December 15-16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Laura Reiners – Chair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Signup Genius is out. </a:t>
            </a:r>
          </a:p>
          <a:p>
            <a:pPr marL="0" indent="0">
              <a:buNone/>
            </a:pPr>
            <a:r>
              <a:rPr lang="en-US" sz="3200" dirty="0"/>
              <a:t>Please sign up!!</a:t>
            </a:r>
          </a:p>
          <a:p>
            <a:endParaRPr lang="en-US" sz="3200" dirty="0"/>
          </a:p>
          <a:p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6C71778-3DDA-4748-AEBB-2A4B75016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A1F5C7D-5183-424E-BD72-BBFC59C5A2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848F76E-D8DE-4826-901B-4E4090240E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AE84420-E672-4A16-8384-42BDDC4A96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44D91EB-FA8D-4FD3-88F8-053F9962BD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56B711F-46BD-4789-926C-CF2F01F71D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287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E877266-CF0F-D0A9-EC48-445B2EAD87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582" b="14807"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FAAAC8-3633-B5C2-01CD-3B583B330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328334"/>
            <a:ext cx="6858000" cy="1367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/>
              <a:t>50/50 DRAWING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00B04-5E41-8DE9-30A5-310C34672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1" y="3602038"/>
            <a:ext cx="6857999" cy="95302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cap="all">
                <a:solidFill>
                  <a:schemeClr val="tx2"/>
                </a:solidFill>
              </a:rPr>
              <a:t>And the winner is …..?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76AC5-5142-ADBA-62B8-482114AEFE9A}"/>
              </a:ext>
            </a:extLst>
          </p:cNvPr>
          <p:cNvSpPr txBox="1"/>
          <p:nvPr/>
        </p:nvSpPr>
        <p:spPr>
          <a:xfrm>
            <a:off x="10072510" y="6657945"/>
            <a:ext cx="211949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sunlightfoundation.com/2014/07/17/no-less-disclosure-will-not-reduce-dark-money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2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403EA4-7EEC-3B50-8EFB-F18A14340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675" y="643467"/>
            <a:ext cx="654367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7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group of american flags">
            <a:extLst>
              <a:ext uri="{FF2B5EF4-FFF2-40B4-BE49-F238E27FC236}">
                <a16:creationId xmlns:a16="http://schemas.microsoft.com/office/drawing/2014/main" id="{BC4D59A4-B378-4996-B90C-18A97F874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6298" b="118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41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white and blue flag&#10;&#10;Description automatically generated with medium confidence">
            <a:extLst>
              <a:ext uri="{FF2B5EF4-FFF2-40B4-BE49-F238E27FC236}">
                <a16:creationId xmlns:a16="http://schemas.microsoft.com/office/drawing/2014/main" id="{932548B4-B87C-FA9E-946E-29224A6A6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074606" y="918811"/>
            <a:ext cx="8488012" cy="53050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AA4368-CC57-ABF0-FF19-CAA9EF02E1F1}"/>
              </a:ext>
            </a:extLst>
          </p:cNvPr>
          <p:cNvSpPr txBox="1"/>
          <p:nvPr/>
        </p:nvSpPr>
        <p:spPr>
          <a:xfrm>
            <a:off x="2074606" y="4237702"/>
            <a:ext cx="65710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This </a:t>
            </a:r>
          </a:p>
        </p:txBody>
      </p:sp>
    </p:spTree>
    <p:extLst>
      <p:ext uri="{BB962C8B-B14F-4D97-AF65-F5344CB8AC3E}">
        <p14:creationId xmlns:p14="http://schemas.microsoft.com/office/powerpoint/2010/main" val="3869924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E342B7-1B39-5A4D-A816-529C38A87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en-US" sz="5200"/>
              <a:t>Welcome to rotary!</a:t>
            </a:r>
            <a:br>
              <a:rPr lang="en-US" sz="5200"/>
            </a:br>
            <a:endParaRPr lang="en-US" sz="5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74EEA-5DF5-C2D2-8315-B35B0AB41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565" y="685800"/>
            <a:ext cx="5113046" cy="460375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Meditation – Rich Eisiminger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Broadcaster –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Introduction of Guests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68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08B8F-96A3-5249-18B8-B2B307BC9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Lunch signup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D43C7-92B7-1C28-3E75-0A1EF1CE6A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 up is important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8A5CED-4CA5-A158-357D-ACB2D11DB5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If  you can’t sign up electronically, call or email Marie</a:t>
            </a:r>
          </a:p>
          <a:p>
            <a:r>
              <a:rPr lang="en-US" sz="2400" dirty="0"/>
              <a:t>734-453-6879 x4</a:t>
            </a:r>
          </a:p>
          <a:p>
            <a:r>
              <a:rPr lang="en-US" sz="2400" dirty="0"/>
              <a:t>Marie.morrow@pcuw.org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F35759-DF64-B4C3-27C3-9772DE1AB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Salad Options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369399-5DEC-E988-BCA6-D51374C5016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Maurice Salad</a:t>
            </a:r>
          </a:p>
          <a:p>
            <a:r>
              <a:rPr lang="en-US" sz="2400" dirty="0"/>
              <a:t>Caesar with or w/o chicken</a:t>
            </a:r>
          </a:p>
          <a:p>
            <a:r>
              <a:rPr lang="en-US" sz="2400" dirty="0"/>
              <a:t>Greek with or w/o chicken</a:t>
            </a:r>
          </a:p>
          <a:p>
            <a:r>
              <a:rPr lang="en-US" sz="2400" dirty="0"/>
              <a:t>Spinach with or w/o chicken</a:t>
            </a:r>
          </a:p>
          <a:p>
            <a:r>
              <a:rPr lang="en-US" sz="2400" dirty="0"/>
              <a:t>Mediterranean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234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3DB9FC-9CB0-6D28-F1E7-61658D7EA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0722"/>
            <a:ext cx="3518748" cy="1142462"/>
          </a:xfrm>
        </p:spPr>
        <p:txBody>
          <a:bodyPr anchor="b">
            <a:normAutofit/>
          </a:bodyPr>
          <a:lstStyle/>
          <a:p>
            <a:r>
              <a:rPr lang="en-US" sz="2800" dirty="0"/>
              <a:t>It’s Lunch Time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4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E6254-1D67-AE71-5612-F3BAE6C39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0322" b="10322"/>
          <a:stretch/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F4D2F-3656-1779-ED99-499E08A0D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710" y="1822449"/>
            <a:ext cx="3479419" cy="307022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1400" dirty="0"/>
          </a:p>
          <a:p>
            <a:r>
              <a:rPr lang="en-US" dirty="0"/>
              <a:t>Please invite our guests to go first</a:t>
            </a:r>
          </a:p>
          <a:p>
            <a:r>
              <a:rPr lang="en-US" dirty="0"/>
              <a:t>Meeting will resume in about 20 minutes</a:t>
            </a:r>
          </a:p>
          <a:p>
            <a:endParaRPr lang="en-US" sz="1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F635B03-FD03-ED9B-F13A-F8E357EA59CE}"/>
              </a:ext>
            </a:extLst>
          </p:cNvPr>
          <p:cNvSpPr txBox="1"/>
          <p:nvPr/>
        </p:nvSpPr>
        <p:spPr>
          <a:xfrm>
            <a:off x="778062" y="5742165"/>
            <a:ext cx="62453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sgfoodonfoot.com/2018/05/atrium-pan-pacific-singapore-launches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22952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403C7F-76AE-4587-92A2-D4E41EBE6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524EB-DC08-F532-CA04-EA872A9B2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579" y="4487332"/>
            <a:ext cx="5627158" cy="1507067"/>
          </a:xfrm>
        </p:spPr>
        <p:txBody>
          <a:bodyPr>
            <a:normAutofit/>
          </a:bodyPr>
          <a:lstStyle/>
          <a:p>
            <a:r>
              <a:rPr lang="en-US" dirty="0"/>
              <a:t> November Birthdays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BA890-24F1-B922-74CC-E5C78B0A7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1850" r="11850"/>
          <a:stretch/>
        </p:blipFill>
        <p:spPr>
          <a:xfrm>
            <a:off x="831" y="10"/>
            <a:ext cx="3502025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238D3-2AFD-F650-0403-10575ED1F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7674" y="685800"/>
            <a:ext cx="6253009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Bill Weber 				15</a:t>
            </a:r>
            <a:r>
              <a:rPr lang="en-US" baseline="30000" dirty="0"/>
              <a:t>th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Jeff Stella 				16</a:t>
            </a:r>
            <a:r>
              <a:rPr lang="en-US" baseline="30000" dirty="0"/>
              <a:t>th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Mike Richardson		17</a:t>
            </a:r>
            <a:r>
              <a:rPr lang="en-US" baseline="30000" dirty="0"/>
              <a:t>th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Frank Agostini			17</a:t>
            </a:r>
            <a:r>
              <a:rPr lang="en-US" baseline="30000" dirty="0"/>
              <a:t>th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Kasey Kohn 			28</a:t>
            </a:r>
            <a:r>
              <a:rPr lang="en-US" baseline="30000" dirty="0"/>
              <a:t>th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Dave Batts				29th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C71778-3DDA-4748-AEBB-2A4B75016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A1F5C7D-5183-424E-BD72-BBFC59C5A2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48F76E-D8DE-4826-901B-4E4090240E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E84420-E672-4A16-8384-42BDDC4A96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44D91EB-FA8D-4FD3-88F8-053F9962BD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56B711F-46BD-4789-926C-CF2F01F71D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9202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3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01566E-FE86-4A24-F86A-9CFDBC526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469" y="346474"/>
            <a:ext cx="6152321" cy="616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01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E134C76-7FB4-4BB7-9322-DD8A4B179A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Snip Single Corner Rectangle 17">
            <a:extLst>
              <a:ext uri="{FF2B5EF4-FFF2-40B4-BE49-F238E27FC236}">
                <a16:creationId xmlns:a16="http://schemas.microsoft.com/office/drawing/2014/main" id="{C0C57804-4F33-4D85-AA3E-DA0F214BBD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E7A5E6-5ADF-22B9-1933-FD8AFDAA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9678988" cy="367347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November 15 – Lunch with VFW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November 17 – Rotary Foundation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November 24 – No Meeting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								Happy Thanksgiving</a:t>
            </a:r>
            <a:r>
              <a:rPr lang="en-US" sz="4200" dirty="0">
                <a:solidFill>
                  <a:schemeClr val="tx2"/>
                </a:solidFill>
              </a:rPr>
              <a:t/>
            </a:r>
            <a:br>
              <a:rPr lang="en-US" sz="4200" dirty="0">
                <a:solidFill>
                  <a:schemeClr val="tx2"/>
                </a:solidFill>
              </a:rPr>
            </a:br>
            <a:endParaRPr lang="en-US" sz="4200" dirty="0">
              <a:solidFill>
                <a:schemeClr val="tx2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A894BA-203B-7E14-52DC-D9E495413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4648198"/>
            <a:ext cx="7005742" cy="11430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Upcoming Dates</a:t>
            </a:r>
          </a:p>
        </p:txBody>
      </p:sp>
    </p:spTree>
    <p:extLst>
      <p:ext uri="{BB962C8B-B14F-4D97-AF65-F5344CB8AC3E}">
        <p14:creationId xmlns:p14="http://schemas.microsoft.com/office/powerpoint/2010/main" val="3894672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41628</TotalTime>
  <Words>145</Words>
  <Application>Microsoft Office PowerPoint</Application>
  <PresentationFormat>Widescreen</PresentationFormat>
  <Paragraphs>51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Wingdings 3</vt:lpstr>
      <vt:lpstr>Custom Design</vt:lpstr>
      <vt:lpstr>Slice</vt:lpstr>
      <vt:lpstr>Acrobat Document</vt:lpstr>
      <vt:lpstr>Rotary Club of Plymouth  November 10, 2023</vt:lpstr>
      <vt:lpstr>PowerPoint Presentation</vt:lpstr>
      <vt:lpstr>PowerPoint Presentation</vt:lpstr>
      <vt:lpstr>Welcome to rotary! </vt:lpstr>
      <vt:lpstr>Lunch signup</vt:lpstr>
      <vt:lpstr>It’s Lunch Time </vt:lpstr>
      <vt:lpstr> November Birthdays</vt:lpstr>
      <vt:lpstr>PowerPoint Presentation</vt:lpstr>
      <vt:lpstr>  November 15 – Lunch with VFW November 17 – Rotary Foundation  November 24 – No Meeting         Happy Thanksgiving </vt:lpstr>
      <vt:lpstr>PowerPoint Presentation</vt:lpstr>
      <vt:lpstr>St. Leo’s Soup Kitchen detroit</vt:lpstr>
      <vt:lpstr>Bell Ringing</vt:lpstr>
      <vt:lpstr>50/50 DRAWING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Rotary Club of Plymouth</dc:title>
  <dc:creator>Penny Joy</dc:creator>
  <cp:lastModifiedBy>RCP</cp:lastModifiedBy>
  <cp:revision>81</cp:revision>
  <dcterms:created xsi:type="dcterms:W3CDTF">2022-07-13T20:00:47Z</dcterms:created>
  <dcterms:modified xsi:type="dcterms:W3CDTF">2023-11-10T16:36:47Z</dcterms:modified>
</cp:coreProperties>
</file>